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1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7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5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0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33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57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59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0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4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16E10-8E13-4A09-87A4-FE76F2D4ADB9}" type="datetimeFigureOut">
              <a:rPr lang="en-US" smtClean="0"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3DC89-D4D3-4195-B1D3-8B89E6C503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94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58" t="13233" r="758" b="1919"/>
          <a:stretch/>
        </p:blipFill>
        <p:spPr bwMode="auto">
          <a:xfrm>
            <a:off x="-69273" y="734291"/>
            <a:ext cx="9144000" cy="5818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065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Reina</dc:creator>
  <cp:lastModifiedBy>Reina</cp:lastModifiedBy>
  <cp:revision>1</cp:revision>
  <dcterms:created xsi:type="dcterms:W3CDTF">2016-08-18T11:19:00Z</dcterms:created>
  <dcterms:modified xsi:type="dcterms:W3CDTF">2016-08-18T11:20:40Z</dcterms:modified>
</cp:coreProperties>
</file>